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8" r:id="rId7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1501"/>
  </p:normalViewPr>
  <p:slideViewPr>
    <p:cSldViewPr snapToGrid="0">
      <p:cViewPr varScale="1">
        <p:scale>
          <a:sx n="104" d="100"/>
          <a:sy n="104" d="100"/>
        </p:scale>
        <p:origin x="18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element that is positioned absolutely is taken out of the flow and thus takes up no space when placing other elements. </a:t>
            </a:r>
          </a:p>
          <a:p>
            <a:endParaRPr/>
          </a:p>
          <a:p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endParaRPr/>
          </a:p>
          <a:p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89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oregon.bootcampcontent.com/Oregon_Coding_Bootcamp/UOPTL201904FSF3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youtu.be/sHfJn0jqBro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learn.shayhowe.com/html-css/positioning-content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youtu.be/yWXgnQaWSW0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Heroes of 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6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HTML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Like “Notepad.” </a:t>
            </a:r>
            <a:endParaRPr lang="en-US" dirty="0"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ctr" defTabSz="685800">
              <a:spcBef>
                <a:spcPts val="500"/>
              </a:spcBef>
              <a:buSzPct val="100000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Can only write words </a:t>
            </a:r>
          </a:p>
          <a:p>
            <a:pPr algn="ctr" defTabSz="685800">
              <a:spcBef>
                <a:spcPts val="500"/>
              </a:spcBef>
              <a:buSzPct val="100000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(and some other basic formatting)</a:t>
            </a:r>
            <a:endParaRPr dirty="0"/>
          </a:p>
        </p:txBody>
      </p:sp>
      <p:sp>
        <p:nvSpPr>
          <p:cNvPr id="287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HTML / CSS</a:t>
            </a:r>
            <a:endParaRPr sz="3200" dirty="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Like Microsoft Word.</a:t>
            </a:r>
            <a:endParaRPr sz="3200" dirty="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 dirty="0"/>
          </a:p>
          <a:p>
            <a:pPr algn="ctr">
              <a:spcBef>
                <a:spcPts val="500"/>
              </a:spcBef>
              <a:buSzPct val="100000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Can </a:t>
            </a:r>
            <a:r>
              <a:rPr lang="en-US" dirty="0"/>
              <a:t>change margins, spacing</a:t>
            </a:r>
            <a:r>
              <a:rPr dirty="0"/>
              <a:t>, alignment</a:t>
            </a:r>
            <a:r>
              <a:rPr lang="en-US" dirty="0"/>
              <a:t> – a much richer and more powerful experience</a:t>
            </a:r>
            <a:endParaRPr dirty="0"/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98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b="1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Selectors</a:t>
            </a:r>
          </a:p>
        </p:txBody>
      </p:sp>
      <p:sp>
        <p:nvSpPr>
          <p:cNvPr id="305" name="Applies to all &lt;p&gt; elements…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Applies to all &lt;p&gt; elements</a:t>
            </a:r>
          </a:p>
          <a:p>
            <a:endParaRPr dirty="0"/>
          </a:p>
          <a:p>
            <a:pPr>
              <a:defRPr i="1">
                <a:solidFill>
                  <a:srgbClr val="5E5E5E"/>
                </a:solidFill>
              </a:defRPr>
            </a:pPr>
            <a:r>
              <a:rPr dirty="0"/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rPr dirty="0"/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rPr dirty="0"/>
              <a:t>}</a:t>
            </a:r>
          </a:p>
          <a:p>
            <a:endParaRPr dirty="0"/>
          </a:p>
          <a:p>
            <a:r>
              <a:rPr dirty="0"/>
              <a:t>Applies to all elements with class=“</a:t>
            </a:r>
            <a:r>
              <a:rPr dirty="0" err="1"/>
              <a:t>classItem</a:t>
            </a:r>
            <a:r>
              <a:rPr dirty="0"/>
              <a:t>"</a:t>
            </a:r>
          </a:p>
          <a:p>
            <a:endParaRPr dirty="0"/>
          </a:p>
          <a:p>
            <a:pPr>
              <a:defRPr i="1">
                <a:solidFill>
                  <a:srgbClr val="424242"/>
                </a:solidFill>
              </a:defRPr>
            </a:pPr>
            <a:r>
              <a:rPr dirty="0"/>
              <a:t>.</a:t>
            </a:r>
            <a:r>
              <a:rPr dirty="0" err="1"/>
              <a:t>classItem</a:t>
            </a:r>
            <a:r>
              <a:rPr dirty="0"/>
              <a:t>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rPr dirty="0"/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rPr dirty="0"/>
              <a:t>}</a:t>
            </a:r>
          </a:p>
          <a:p>
            <a:endParaRPr dirty="0"/>
          </a:p>
          <a:p>
            <a:r>
              <a:rPr dirty="0"/>
              <a:t>Applies to all elements with id=“</a:t>
            </a:r>
            <a:r>
              <a:rPr dirty="0" err="1"/>
              <a:t>idItem</a:t>
            </a:r>
            <a:r>
              <a:rPr dirty="0"/>
              <a:t>"</a:t>
            </a:r>
          </a:p>
          <a:p>
            <a:endParaRPr dirty="0"/>
          </a:p>
          <a:p>
            <a:pPr>
              <a:defRPr>
                <a:solidFill>
                  <a:srgbClr val="424242"/>
                </a:solidFill>
              </a:defRPr>
            </a:pPr>
            <a:r>
              <a:rPr dirty="0"/>
              <a:t>#</a:t>
            </a:r>
            <a:r>
              <a:rPr dirty="0" err="1"/>
              <a:t>idItem</a:t>
            </a:r>
            <a:r>
              <a:rPr dirty="0"/>
              <a:t>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rPr dirty="0"/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rPr dirty="0"/>
              <a:t>}</a:t>
            </a:r>
          </a:p>
        </p:txBody>
      </p:sp>
      <p:sp>
        <p:nvSpPr>
          <p:cNvPr id="306" name="Element name…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(p, a, div, span, etc)</a:t>
            </a:r>
          </a:p>
        </p:txBody>
      </p:sp>
      <p:sp>
        <p:nvSpPr>
          <p:cNvPr id="307" name="Period (.) + variable name…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308" name="Hash (#) + variable name…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309" name="Line"/>
          <p:cNvSpPr/>
          <p:nvPr/>
        </p:nvSpPr>
        <p:spPr>
          <a:xfrm>
            <a:off x="3000861" y="4603671"/>
            <a:ext cx="547007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Line"/>
          <p:cNvSpPr/>
          <p:nvPr/>
        </p:nvSpPr>
        <p:spPr>
          <a:xfrm>
            <a:off x="3294507" y="3041579"/>
            <a:ext cx="363094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Element selector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Element selector</a:t>
            </a:r>
          </a:p>
        </p:txBody>
      </p:sp>
      <p:sp>
        <p:nvSpPr>
          <p:cNvPr id="312" name="Class Selector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Class Selector</a:t>
            </a:r>
          </a:p>
        </p:txBody>
      </p:sp>
      <p:sp>
        <p:nvSpPr>
          <p:cNvPr id="313" name="ID Selector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SS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  <p:sp>
        <p:nvSpPr>
          <p:cNvPr id="316" name="p {…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p {</a:t>
            </a:r>
          </a:p>
          <a:p>
            <a:pPr>
              <a:defRPr sz="1400"/>
            </a:pPr>
            <a:r>
              <a:t>    background-color: blue;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.classItem {</a:t>
            </a:r>
          </a:p>
          <a:p>
            <a:pPr>
              <a:defRPr sz="1400"/>
            </a:pPr>
            <a:r>
              <a:t>    background-color: orange;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#idItem {</a:t>
            </a:r>
          </a:p>
          <a:p>
            <a:pPr>
              <a:defRPr sz="1400"/>
            </a:pPr>
            <a:r>
              <a:t>    background-color: green;</a:t>
            </a:r>
          </a:p>
          <a:p>
            <a:pPr>
              <a:defRPr sz="1400"/>
            </a:pPr>
            <a:r>
              <a:t>}</a:t>
            </a:r>
          </a:p>
        </p:txBody>
      </p:sp>
      <p:sp>
        <p:nvSpPr>
          <p:cNvPr id="317" name="&lt;p&gt;…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    &lt;p&gt;</a:t>
            </a:r>
          </a:p>
          <a:p>
            <a:r>
              <a:t>        A paragraph with a blue background.</a:t>
            </a:r>
          </a:p>
          <a:p>
            <a:r>
              <a:t>    &lt;/p&gt;</a:t>
            </a:r>
          </a:p>
          <a:p>
            <a:r>
              <a:t>    &lt;div class=“classItem"&gt;</a:t>
            </a:r>
          </a:p>
          <a:p>
            <a:r>
              <a:t>        A div with an orange background.</a:t>
            </a:r>
          </a:p>
          <a:p>
            <a:r>
              <a:t>    &lt;/div&gt;</a:t>
            </a:r>
          </a:p>
          <a:p>
            <a:r>
              <a:t>    &lt;div id=“idItem"&gt;</a:t>
            </a:r>
          </a:p>
          <a:p>
            <a:r>
              <a:t>        A div with a green background.</a:t>
            </a:r>
          </a:p>
          <a:p>
            <a:r>
              <a:t>    &lt;/div&gt;</a:t>
            </a:r>
          </a:p>
        </p:txBody>
      </p:sp>
      <p:sp>
        <p:nvSpPr>
          <p:cNvPr id="318" name="+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r>
              <a:t>+</a:t>
            </a:r>
          </a:p>
        </p:txBody>
      </p:sp>
      <p:pic>
        <p:nvPicPr>
          <p:cNvPr id="319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8"/>
            <a:ext cx="7315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rPr dirty="0"/>
              <a:t>Lingering Questions</a:t>
            </a:r>
          </a:p>
        </p:txBody>
      </p:sp>
      <p:sp>
        <p:nvSpPr>
          <p:cNvPr id="322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55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Questions so far?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ontent Placeholder 2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33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Absolutely No Absolute Paths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tent Placeholder 2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sz="37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35" name="Straight Arrow Connector 10"/>
          <p:cNvSpPr/>
          <p:nvPr/>
        </p:nvSpPr>
        <p:spPr>
          <a:xfrm>
            <a:off x="3962399" y="1132283"/>
            <a:ext cx="1600201" cy="620318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1" name="TextBox 3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3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43" name="TextBox 5"/>
          <p:cNvSpPr txBox="1"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3"/>
            <a:ext cx="5562601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6" name="Shape 70"/>
          <p:cNvSpPr txBox="1"/>
          <p:nvPr/>
        </p:nvSpPr>
        <p:spPr>
          <a:xfrm>
            <a:off x="304799" y="762000"/>
            <a:ext cx="8740776" cy="2374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class repository in Git</a:t>
            </a:r>
            <a:r>
              <a:rPr lang="en-US" dirty="0"/>
              <a:t>Lab:</a:t>
            </a:r>
            <a:br>
              <a:rPr dirty="0"/>
            </a:br>
            <a:r>
              <a:rPr lang="en-US" sz="2200" b="1" dirty="0">
                <a:sym typeface="Arial"/>
                <a:hlinkClick r:id="rId2"/>
              </a:rPr>
              <a:t>https://oregon.bootcampcontent.com/Oregon_Coding_Bootcamp/UOPTL201904FSF3</a:t>
            </a:r>
            <a:endParaRPr lang="en-US" sz="2200" b="1" dirty="0">
              <a:sym typeface="Arial"/>
            </a:endParaR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</a:t>
            </a:r>
            <a:r>
              <a:rPr lang="en-US" dirty="0"/>
              <a:t> due April 13</a:t>
            </a:r>
            <a:r>
              <a:rPr lang="en-US" baseline="30000" dirty="0"/>
              <a:t>th</a:t>
            </a:r>
            <a:r>
              <a:rPr lang="en-US" dirty="0"/>
              <a:t> (Next Saturday)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Take a Facebook Break…</a:t>
            </a:r>
          </a:p>
        </p:txBody>
      </p:sp>
      <p:sp>
        <p:nvSpPr>
          <p:cNvPr id="371" name="Shape 70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r="48628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r="19179"/>
          <a:stretch>
            <a:fillRect/>
          </a:stretch>
        </p:blipFill>
        <p:spPr>
          <a:xfrm>
            <a:off x="-1" y="747991"/>
            <a:ext cx="5715001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9" name="Shape 70"/>
          <p:cNvSpPr txBox="1"/>
          <p:nvPr/>
        </p:nvSpPr>
        <p:spPr>
          <a:xfrm>
            <a:off x="304799" y="761998"/>
            <a:ext cx="8740776" cy="4385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Really, work hard on this assignment! </a:t>
            </a:r>
            <a:r>
              <a:rPr b="0" dirty="0"/>
              <a:t>This assignment introduces you to fundamental concepts that we’ll be building the entire course-long.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Material, </a:t>
            </a:r>
            <a:r>
              <a:rPr i="1" dirty="0"/>
              <a:t>especially</a:t>
            </a:r>
            <a:r>
              <a:rPr dirty="0"/>
              <a:t> Exercises</a:t>
            </a:r>
            <a:endParaRPr lang="en-US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Work with your peers! </a:t>
            </a:r>
            <a:r>
              <a:rPr b="0" dirty="0"/>
              <a:t>It’s much better than screaming at your computer alone.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Ask Questions on Slack! </a:t>
            </a:r>
            <a:r>
              <a:rPr b="0" dirty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sz="2200" b="0"/>
              <a:t> </a:t>
            </a:r>
            <a:br>
              <a:rPr sz="2200" b="0"/>
            </a:br>
            <a:r>
              <a:rPr sz="2200"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 this activity, you’ll flex your newfound floating skills by creating a conceptual layout. Eyeball the design to your best ability.</a:t>
            </a:r>
            <a:endParaRPr lang="en-US" dirty="0"/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work!</a:t>
            </a:r>
          </a:p>
        </p:txBody>
      </p:sp>
      <p:sp>
        <p:nvSpPr>
          <p:cNvPr id="440" name="Rectangle 4"/>
          <p:cNvSpPr txBox="1"/>
          <p:nvPr/>
        </p:nvSpPr>
        <p:spPr>
          <a:xfrm>
            <a:off x="2286000" y="5765611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Your brain may rest now…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E5F7B-7C8A-4CC5-BC35-BC5F222B2D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86" y="1496294"/>
            <a:ext cx="6174028" cy="4114800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B917229-49F8-4554-8F45-881F6D8DF02B}"/>
              </a:ext>
            </a:extLst>
          </p:cNvPr>
          <p:cNvSpPr txBox="1"/>
          <p:nvPr/>
        </p:nvSpPr>
        <p:spPr>
          <a:xfrm>
            <a:off x="2313705" y="833396"/>
            <a:ext cx="45720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Effort is success!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2"/>
            <a:ext cx="868427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Video Walkthrough! (Highly, HIGHLY Recommend!)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Video</a:t>
            </a:r>
            <a:r>
              <a:rPr dirty="0"/>
              <a:t>: </a:t>
            </a:r>
            <a:r>
              <a:rPr b="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Most Important of All….</a:t>
            </a:r>
          </a:p>
        </p:txBody>
      </p:sp>
      <p:sp>
        <p:nvSpPr>
          <p:cNvPr id="262" name="Shape 70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 this activity, you’ll flex your newfound positioning skills by creating another conceptual layout. Eyeball the design to your best ability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sz="2400" b="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We’ll be coming back to this </a:t>
            </a:r>
            <a:endParaRPr sz="3300"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rPr dirty="0"/>
              <a:t>Reca</a:t>
            </a:r>
            <a:r>
              <a:rPr lang="en-US" dirty="0"/>
              <a:t>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57268F-D6A7-4BF9-8CA5-6AE5A26B5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Today is going to be a bit tough.</a:t>
            </a:r>
          </a:p>
        </p:txBody>
      </p:sp>
      <p:sp>
        <p:nvSpPr>
          <p:cNvPr id="269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lnSpc>
                <a:spcPct val="80000"/>
              </a:lnSpc>
              <a:defRPr sz="3300" b="1" i="1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sz="3300" i="1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&gt; </a:t>
            </a:r>
            <a:r>
              <a:rPr lang="en-US" dirty="0"/>
              <a:t>OPTIONAL EXERCISE</a:t>
            </a:r>
            <a:endParaRPr dirty="0"/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5" name="TextBox 5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When you’re done, send a screenshot to </a:t>
            </a:r>
            <a:r>
              <a:rPr lang="en-US" dirty="0"/>
              <a:t>Slack and show off whatever weird/awesome stuff you did.</a:t>
            </a:r>
            <a:endParaRPr dirty="0"/>
          </a:p>
        </p:txBody>
      </p:sp>
    </p:spTree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i="1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1667</Words>
  <Application>Microsoft Office PowerPoint</Application>
  <PresentationFormat>On-screen Show (4:3)</PresentationFormat>
  <Paragraphs>282</Paragraphs>
  <Slides>71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Selectors</vt:lpstr>
      <vt:lpstr>CSS Selectors</vt:lpstr>
      <vt:lpstr>Lingering Questions</vt:lpstr>
      <vt:lpstr>Relative File Paths</vt:lpstr>
      <vt:lpstr>Relative File Paths</vt:lpstr>
      <vt:lpstr>Quick Demo</vt:lpstr>
      <vt:lpstr>Absolutely No Absolute Paths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</vt:lpstr>
      <vt:lpstr>PowerPoint Presentation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CSS</dc:title>
  <cp:lastModifiedBy>Daniel Clevenger</cp:lastModifiedBy>
  <cp:revision>10</cp:revision>
  <dcterms:modified xsi:type="dcterms:W3CDTF">2019-04-06T15:03:49Z</dcterms:modified>
</cp:coreProperties>
</file>